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73" r:id="rId6"/>
    <p:sldId id="302" r:id="rId7"/>
    <p:sldId id="294" r:id="rId8"/>
    <p:sldId id="295" r:id="rId9"/>
    <p:sldId id="296" r:id="rId10"/>
    <p:sldId id="299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5" r:id="rId23"/>
    <p:sldId id="314" r:id="rId24"/>
    <p:sldId id="301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4FA"/>
    <a:srgbClr val="00698F"/>
    <a:srgbClr val="D70911"/>
    <a:srgbClr val="5B9BD5"/>
    <a:srgbClr val="F57409"/>
    <a:srgbClr val="EAEFF7"/>
    <a:srgbClr val="D2DE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3" autoAdjust="0"/>
    <p:restoredTop sz="96395" autoAdjust="0"/>
  </p:normalViewPr>
  <p:slideViewPr>
    <p:cSldViewPr snapToGrid="0">
      <p:cViewPr varScale="1">
        <p:scale>
          <a:sx n="63" d="100"/>
          <a:sy n="63" d="100"/>
        </p:scale>
        <p:origin x="584" y="3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902D5-32DF-49A0-B62A-2B89260897FB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C6CF-BED6-4E1B-B1F5-2A072BCA95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98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C6CF-BED6-4E1B-B1F5-2A072BCA9591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53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7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91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75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87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79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45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29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4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292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44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80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EB366-5F9A-44EC-A82F-13962B38D5C2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2A582-D449-48AD-8376-541B5E3554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53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evron 11"/>
          <p:cNvSpPr/>
          <p:nvPr/>
        </p:nvSpPr>
        <p:spPr>
          <a:xfrm>
            <a:off x="363013" y="5769335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94212" y="4243313"/>
            <a:ext cx="6096000" cy="11318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24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</a:p>
          <a:p>
            <a:pPr lvl="0" algn="ctr">
              <a:lnSpc>
                <a:spcPct val="150000"/>
              </a:lnSpc>
            </a:pPr>
            <a:r>
              <a:rPr lang="fr-FR" sz="2400" b="1" spc="300" dirty="0"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  <a:endParaRPr lang="fr-FR" sz="2400" b="1" cap="all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07576" y="-1"/>
            <a:ext cx="12299576" cy="3348111"/>
          </a:xfrm>
          <a:prstGeom prst="rect">
            <a:avLst/>
          </a:prstGeom>
          <a:solidFill>
            <a:srgbClr val="0069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889" y="-1903809"/>
            <a:ext cx="4831090" cy="452628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812" y="-199501"/>
            <a:ext cx="4831090" cy="452628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2333" y="808025"/>
            <a:ext cx="4831090" cy="452628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618439" y="3117970"/>
            <a:ext cx="3274771" cy="3794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458614" y="3107119"/>
            <a:ext cx="327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9804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972" y="2818475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87" y="706363"/>
            <a:ext cx="783685" cy="77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9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50" y="4043203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</a:t>
            </a:r>
            <a:r>
              <a:rPr lang="fr-FR" sz="2000" b="1" cap="all" spc="3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chaptre</a:t>
            </a:r>
            <a:endParaRPr lang="fr-FR" sz="2000" b="1" cap="all" spc="3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96" y="877069"/>
            <a:ext cx="1377724" cy="139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32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972" y="2818475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44" y="686376"/>
            <a:ext cx="789015" cy="79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97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263" y="530297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50" y="828137"/>
            <a:ext cx="1412170" cy="14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33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972" y="2818475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95" y="667072"/>
            <a:ext cx="811377" cy="8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758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14" y="-641437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5" y="805686"/>
            <a:ext cx="1438543" cy="144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947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88" y="-2224820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77" y="725435"/>
            <a:ext cx="758884" cy="76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26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14" y="-641437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5" y="773237"/>
            <a:ext cx="1472284" cy="150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44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351" y="4043203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26" y="714327"/>
            <a:ext cx="764935" cy="78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29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14" y="-641437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</a:t>
            </a:r>
            <a:r>
              <a:rPr lang="fr-FR" sz="2000" b="1" cap="all" spc="3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chaptre</a:t>
            </a:r>
            <a:endParaRPr lang="fr-FR" sz="2000" b="1" cap="all" spc="3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5" y="769714"/>
            <a:ext cx="1441240" cy="147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2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579" y="2251593"/>
            <a:ext cx="5050158" cy="5102654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1462393" y="3783099"/>
            <a:ext cx="95081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2: </a:t>
            </a:r>
            <a:r>
              <a:rPr lang="fr-F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 gras 16 pt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: </a:t>
            </a:r>
          </a:p>
          <a:p>
            <a:pPr algn="ctr"/>
            <a:endParaRPr lang="fr-FR" sz="1600" dirty="0"/>
          </a:p>
          <a:p>
            <a:pPr algn="ctr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Texte principale </a:t>
            </a:r>
            <a:r>
              <a:rPr lang="fr-FR" sz="16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 14 à 16 pt </a:t>
            </a: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77780" y="1016073"/>
            <a:ext cx="94773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chapitre: </a:t>
            </a:r>
          </a:p>
          <a:p>
            <a:pPr algn="ctr"/>
            <a:r>
              <a:rPr lang="fr-FR" sz="2000" b="1" cap="all" spc="3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gras 20pt majuscules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4795" y="2913141"/>
            <a:ext cx="8003260" cy="343386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 Arial gras 18pt </a:t>
            </a:r>
            <a:r>
              <a:rPr lang="fr-FR" b="1" cap="all" spc="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majusc</a:t>
            </a:r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336432" cy="6858000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" y="801858"/>
            <a:ext cx="1504695" cy="145325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354" y="2135769"/>
            <a:ext cx="1109474" cy="11582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2304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972" y="2818475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40" y="725435"/>
            <a:ext cx="742646" cy="76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22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503021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867" y="-1504444"/>
            <a:ext cx="5050158" cy="510265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103" y="5941178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457790" y="6130447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102" y="1918711"/>
            <a:ext cx="1109474" cy="11582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6748" y="2890926"/>
            <a:ext cx="5050158" cy="510265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993023" y="2554031"/>
            <a:ext cx="6929534" cy="2824194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4000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Texte fin</a:t>
            </a:r>
          </a:p>
        </p:txBody>
      </p:sp>
    </p:spTree>
    <p:extLst>
      <p:ext uri="{BB962C8B-B14F-4D97-AF65-F5344CB8AC3E}">
        <p14:creationId xmlns:p14="http://schemas.microsoft.com/office/powerpoint/2010/main" val="70748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1781" y="2655377"/>
            <a:ext cx="5050158" cy="510265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959429" y="2550367"/>
            <a:ext cx="267477" cy="242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45770"/>
              </p:ext>
            </p:extLst>
          </p:nvPr>
        </p:nvGraphicFramePr>
        <p:xfrm>
          <a:off x="1191065" y="659206"/>
          <a:ext cx="9595038" cy="565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6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9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5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151">
                <a:tc>
                  <a:txBody>
                    <a:bodyPr/>
                    <a:lstStyle/>
                    <a:p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MERCREDI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JEUDI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VENDREDI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07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8h45 – 10h45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98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11h – 13h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075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13h15 – 15h15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998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15h30 – 17h30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38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17h45 – 19h45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60614" y="210810"/>
            <a:ext cx="10515600" cy="343386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</a:t>
            </a:r>
            <a:r>
              <a:rPr lang="fr-FR" b="1" cap="all" spc="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semainE</a:t>
            </a:r>
            <a:endParaRPr lang="fr-FR" b="1" cap="all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62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17877" y="767487"/>
            <a:ext cx="8797203" cy="343386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3 colonnes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18" y="701629"/>
            <a:ext cx="786546" cy="75965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36" y="405442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790001"/>
              </p:ext>
            </p:extLst>
          </p:nvPr>
        </p:nvGraphicFramePr>
        <p:xfrm>
          <a:off x="1817877" y="1461285"/>
          <a:ext cx="8797203" cy="399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8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9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9833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767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648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934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433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367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567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00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00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00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00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00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00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BCE4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05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579" y="-1496999"/>
            <a:ext cx="5050158" cy="5102654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3105885" y="3880276"/>
            <a:ext cx="81557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Liste avec les traits comme puces</a:t>
            </a:r>
          </a:p>
          <a:p>
            <a:pPr marL="285750" lvl="0" indent="-285750">
              <a:buFontTx/>
              <a:buChar char="-"/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6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dirty="0" err="1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 16pt espacé </a:t>
            </a:r>
          </a:p>
          <a:p>
            <a:pPr lvl="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74578" y="1290752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sp>
        <p:nvSpPr>
          <p:cNvPr id="3" name="Rectangle 2"/>
          <p:cNvSpPr/>
          <p:nvPr/>
        </p:nvSpPr>
        <p:spPr>
          <a:xfrm>
            <a:off x="5152979" y="2927369"/>
            <a:ext cx="2127000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336432" cy="6858000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2171805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" y="812745"/>
            <a:ext cx="1575383" cy="147488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04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972" y="2818475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12" y="735972"/>
            <a:ext cx="800893" cy="74980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46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14" y="-641437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73" y="734006"/>
            <a:ext cx="1650593" cy="1531177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582721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972" y="2818475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10" y="667072"/>
            <a:ext cx="882551" cy="81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4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14" y="-641437"/>
            <a:ext cx="5050158" cy="5102654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997561" y="4716831"/>
            <a:ext cx="164423" cy="17426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1161985" cy="7354247"/>
          </a:xfrm>
          <a:prstGeom prst="rect">
            <a:avLst/>
          </a:prstGeom>
          <a:solidFill>
            <a:srgbClr val="BCE4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3" y="5883266"/>
            <a:ext cx="1109474" cy="11582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998430" y="5999090"/>
            <a:ext cx="436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613549" y="877069"/>
            <a:ext cx="94773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cap="all" spc="3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chapitre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741" y="1632335"/>
            <a:ext cx="1109474" cy="11582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106135" y="2317903"/>
            <a:ext cx="2220686" cy="356140"/>
          </a:xfrm>
          <a:prstGeom prst="rect">
            <a:avLst/>
          </a:prstGeom>
          <a:solidFill>
            <a:srgbClr val="D70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cap="all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05851" y="3081624"/>
            <a:ext cx="7821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Sous-titre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Corps texte centré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14pt à 16pt</a:t>
            </a:r>
            <a:endParaRPr lang="fr-FR" sz="14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01" y="806552"/>
            <a:ext cx="1466631" cy="145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512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1A47F123691F45BC6AF57E6A667EF9" ma:contentTypeVersion="14" ma:contentTypeDescription="Create a new document." ma:contentTypeScope="" ma:versionID="b3014eac652c73625c7d55ab21443495">
  <xsd:schema xmlns:xsd="http://www.w3.org/2001/XMLSchema" xmlns:xs="http://www.w3.org/2001/XMLSchema" xmlns:p="http://schemas.microsoft.com/office/2006/metadata/properties" xmlns:ns3="d5bc3517-244a-4149-8ec8-3924027398c4" xmlns:ns4="b2bf052e-6d45-4603-8165-15b612fada7c" targetNamespace="http://schemas.microsoft.com/office/2006/metadata/properties" ma:root="true" ma:fieldsID="b9109dfb758d466a1cd1101992ec459f" ns3:_="" ns4:_="">
    <xsd:import namespace="d5bc3517-244a-4149-8ec8-3924027398c4"/>
    <xsd:import namespace="b2bf052e-6d45-4603-8165-15b612fada7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bc3517-244a-4149-8ec8-3924027398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bf052e-6d45-4603-8165-15b612fada7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59766E-EAEA-4A39-AABE-C60C1D55C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bc3517-244a-4149-8ec8-3924027398c4"/>
    <ds:schemaRef ds:uri="b2bf052e-6d45-4603-8165-15b612fada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D8C9F5-78AC-4170-829C-F5A420A01F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8B075C-2912-423C-BEDB-CFDB85FD7F0E}">
  <ds:schemaRefs>
    <ds:schemaRef ds:uri="d5bc3517-244a-4149-8ec8-3924027398c4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b2bf052e-6d45-4603-8165-15b612fada7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7307</TotalTime>
  <Words>275</Words>
  <Application>Microsoft Office PowerPoint</Application>
  <PresentationFormat>Grand écran</PresentationFormat>
  <Paragraphs>107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Geleijnse Elvira</dc:creator>
  <cp:lastModifiedBy>Goin Vaiana</cp:lastModifiedBy>
  <cp:revision>238</cp:revision>
  <dcterms:created xsi:type="dcterms:W3CDTF">2016-10-05T08:35:14Z</dcterms:created>
  <dcterms:modified xsi:type="dcterms:W3CDTF">2021-08-31T15:32:09Z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0x010100401A47F123691F45BC6AF57E6A667EF9</vt:lpwstr>
  </property>
</Properties>
</file>